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75" r:id="rId2"/>
  </p:sldMasterIdLst>
  <p:sldIdLst>
    <p:sldId id="256" r:id="rId3"/>
    <p:sldId id="257" r:id="rId4"/>
    <p:sldId id="258" r:id="rId5"/>
    <p:sldId id="268" r:id="rId6"/>
    <p:sldId id="269" r:id="rId7"/>
    <p:sldId id="270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45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5328592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27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12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93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4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09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23850" y="2133600"/>
            <a:ext cx="496887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Trebuchet MS" panose="020B06030202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0B0F0"/>
          </a:solidFill>
          <a:latin typeface="Trebuchet MS" panose="020B06030202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B0F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B0F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B0F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B0F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B0F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B0F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B0F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B0F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737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737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737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50825" y="1989138"/>
            <a:ext cx="540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07950" y="908050"/>
            <a:ext cx="5543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solidFill>
                  <a:schemeClr val="bg1"/>
                </a:solidFill>
              </a:rPr>
              <a:t>INSERT TITLE HERE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560" y="2172494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HelveticaNeueLT Std Lt" pitchFamily="34" charset="0"/>
              </a:rPr>
              <a:t>Client Portal 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HelveticaNeueLT Std Lt" pitchFamily="34" charset="0"/>
              </a:rPr>
              <a:t>Quick Reference Guide</a:t>
            </a:r>
            <a:endParaRPr lang="en-GB" sz="2800" dirty="0">
              <a:solidFill>
                <a:schemeClr val="bg1"/>
              </a:solidFill>
              <a:latin typeface="HelveticaNeueLT Std L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520777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HelveticaNeueLT Std Lt" pitchFamily="34" charset="0"/>
              </a:rPr>
              <a:t>Welcome to the Time Portal</a:t>
            </a:r>
          </a:p>
        </p:txBody>
      </p:sp>
      <p:sp>
        <p:nvSpPr>
          <p:cNvPr id="2" name="Rectangle 1"/>
          <p:cNvSpPr/>
          <p:nvPr/>
        </p:nvSpPr>
        <p:spPr>
          <a:xfrm>
            <a:off x="6156176" y="1628800"/>
            <a:ext cx="2843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altLang="en-US" sz="1200" dirty="0">
                <a:latin typeface="HelveticaNeueLT Std Lt" pitchFamily="34" charset="0"/>
              </a:rPr>
              <a:t>Access your Time Portal through </a:t>
            </a:r>
            <a:r>
              <a:rPr lang="en-GB" altLang="en-US" sz="1200" b="1" dirty="0" smtClean="0">
                <a:solidFill>
                  <a:srgbClr val="00B0F0"/>
                </a:solidFill>
                <a:latin typeface="HelveticaNeueLT Std Lt" pitchFamily="34" charset="0"/>
              </a:rPr>
              <a:t>www.thetimeportal.co.uk</a:t>
            </a:r>
            <a:endParaRPr lang="en-GB" altLang="en-US" sz="1200" b="1" dirty="0">
              <a:solidFill>
                <a:srgbClr val="00B0F0"/>
              </a:solidFill>
              <a:latin typeface="HelveticaNeueLT Std Lt" pitchFamily="34" charset="0"/>
            </a:endParaRPr>
          </a:p>
          <a:p>
            <a:pPr eaLnBrk="0" hangingPunct="0">
              <a:defRPr/>
            </a:pPr>
            <a:endParaRPr lang="en-GB" altLang="en-US" sz="1200" b="1" i="1" dirty="0" smtClean="0">
              <a:latin typeface="HelveticaNeueLT Std Lt" pitchFamily="34" charset="0"/>
            </a:endParaRPr>
          </a:p>
          <a:p>
            <a:pPr eaLnBrk="0" hangingPunct="0">
              <a:defRPr/>
            </a:pPr>
            <a:r>
              <a:rPr lang="en-GB" altLang="en-US" sz="1200" b="1" i="1" dirty="0" smtClean="0">
                <a:latin typeface="HelveticaNeueLT Std Lt" pitchFamily="34" charset="0"/>
              </a:rPr>
              <a:t>Top </a:t>
            </a:r>
            <a:r>
              <a:rPr lang="en-GB" altLang="en-US" sz="1200" b="1" i="1" dirty="0">
                <a:latin typeface="HelveticaNeueLT Std Lt" pitchFamily="34" charset="0"/>
              </a:rPr>
              <a:t>Tip – Save the link to your favourites </a:t>
            </a:r>
          </a:p>
          <a:p>
            <a:pPr eaLnBrk="0" hangingPunct="0">
              <a:defRPr/>
            </a:pPr>
            <a:r>
              <a:rPr lang="en-GB" altLang="en-US" sz="1200" dirty="0">
                <a:latin typeface="HelveticaNeueLT Std Lt" pitchFamily="34" charset="0"/>
              </a:rPr>
              <a:t>Enter the user name &amp; password provided. You are advised to change your password the first time you log in.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223717" y="4185954"/>
            <a:ext cx="2708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altLang="en-US" sz="1200" dirty="0">
                <a:latin typeface="HelveticaNeueLT Std Lt" pitchFamily="34" charset="0"/>
              </a:rPr>
              <a:t>If you forget your Username &amp; Password : Click here for an e-mail &amp;  link  to reset.</a:t>
            </a:r>
            <a:endParaRPr lang="en-US" altLang="en-US" sz="1200" dirty="0">
              <a:latin typeface="HelveticaNeueLT Std Lt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995936" y="4185954"/>
            <a:ext cx="2304256" cy="323166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5129585" cy="412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NeueLT Std Lt" pitchFamily="34" charset="0"/>
              </a:rPr>
              <a:t>Welcome to the Time Portal</a:t>
            </a:r>
            <a:endParaRPr lang="en-GB" dirty="0">
              <a:latin typeface="HelveticaNeueLT Std Lt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8144" y="2764494"/>
            <a:ext cx="2818656" cy="147302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altLang="en-US" sz="1200" dirty="0">
                <a:solidFill>
                  <a:schemeClr val="tx1"/>
                </a:solidFill>
                <a:latin typeface="HelveticaNeueLT Std Lt" pitchFamily="34" charset="0"/>
              </a:rPr>
              <a:t>Read the terms of acceptance and click on accept to access your portal. </a:t>
            </a:r>
          </a:p>
          <a:p>
            <a:pPr>
              <a:defRPr/>
            </a:pPr>
            <a:endParaRPr lang="en-GB" altLang="en-US" sz="12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  <a:defRPr/>
            </a:pPr>
            <a:r>
              <a:rPr lang="en-GB" altLang="en-US" sz="1200" dirty="0">
                <a:solidFill>
                  <a:schemeClr val="tx1"/>
                </a:solidFill>
                <a:latin typeface="HelveticaNeueLT Std Lt" pitchFamily="34" charset="0"/>
              </a:rPr>
              <a:t>You will be asked to accept the terms whenever you enter the portal.</a:t>
            </a:r>
          </a:p>
          <a:p>
            <a:endParaRPr lang="en-GB" dirty="0">
              <a:latin typeface="HelveticaNeueLT Std Lt" pitchFamily="34" charset="0"/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1763688" y="3501008"/>
            <a:ext cx="4104456" cy="1224136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46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54461"/>
            <a:ext cx="5184576" cy="451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NeueLT Std Lt" pitchFamily="34" charset="0"/>
              </a:rPr>
              <a:t>Home Page</a:t>
            </a:r>
            <a:endParaRPr lang="en-GB" dirty="0">
              <a:latin typeface="HelveticaNeueLT Std Lt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9270" y="2119565"/>
            <a:ext cx="2818656" cy="2985195"/>
          </a:xfrm>
        </p:spPr>
        <p:txBody>
          <a:bodyPr/>
          <a:lstStyle/>
          <a:p>
            <a:pPr marL="0" indent="0">
              <a:buNone/>
              <a:defRPr/>
            </a:pPr>
            <a:endParaRPr lang="en-GB" sz="1200" dirty="0" smtClean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HelveticaNeueLT Std Lt" pitchFamily="34" charset="0"/>
              </a:rPr>
              <a:t>Summary </a:t>
            </a:r>
            <a:r>
              <a:rPr lang="en-GB" sz="1200" dirty="0">
                <a:solidFill>
                  <a:schemeClr val="tx1"/>
                </a:solidFill>
                <a:latin typeface="HelveticaNeueLT Std Lt" pitchFamily="34" charset="0"/>
              </a:rPr>
              <a:t>of last log in and will include details of the most recent payment.</a:t>
            </a:r>
          </a:p>
          <a:p>
            <a:pPr>
              <a:defRPr/>
            </a:pPr>
            <a:endParaRPr lang="en-GB" sz="12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HelveticaNeueLT Std Lt" pitchFamily="34" charset="0"/>
              </a:rPr>
              <a:t>Important messages from </a:t>
            </a:r>
            <a:r>
              <a:rPr lang="en-GB" sz="1200" dirty="0" smtClean="0">
                <a:solidFill>
                  <a:schemeClr val="tx1"/>
                </a:solidFill>
                <a:latin typeface="HelveticaNeueLT Std Lt" pitchFamily="34" charset="0"/>
              </a:rPr>
              <a:t>Resourcing Group </a:t>
            </a:r>
            <a:r>
              <a:rPr lang="en-GB" sz="1200" dirty="0">
                <a:solidFill>
                  <a:schemeClr val="tx1"/>
                </a:solidFill>
                <a:latin typeface="HelveticaNeueLT Std Lt" pitchFamily="34" charset="0"/>
              </a:rPr>
              <a:t>will appear here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563888" y="2649841"/>
            <a:ext cx="2465382" cy="0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35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462" y="1242460"/>
            <a:ext cx="5049100" cy="2762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NeueLT Std Lt" pitchFamily="34" charset="0"/>
              </a:rPr>
              <a:t>Authorising Timesheets</a:t>
            </a:r>
            <a:endParaRPr lang="en-GB" dirty="0">
              <a:latin typeface="HelveticaNeueLT Std Lt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2280" y="2132856"/>
            <a:ext cx="1954560" cy="3489251"/>
          </a:xfrm>
        </p:spPr>
        <p:txBody>
          <a:bodyPr/>
          <a:lstStyle/>
          <a:p>
            <a:pPr marL="0" indent="0">
              <a:buNone/>
            </a:pPr>
            <a:endParaRPr lang="en-GB" sz="1400" dirty="0" smtClean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chemeClr val="tx1"/>
                </a:solidFill>
                <a:latin typeface="HelveticaNeueLT Std Lt" pitchFamily="34" charset="0"/>
              </a:rPr>
              <a:t>You </a:t>
            </a:r>
            <a:r>
              <a:rPr lang="en-GB" sz="1400" dirty="0">
                <a:solidFill>
                  <a:schemeClr val="tx1"/>
                </a:solidFill>
                <a:latin typeface="HelveticaNeueLT Std Lt" pitchFamily="34" charset="0"/>
              </a:rPr>
              <a:t>can bulk authorise timesheets by ticking the correct boxes in the ‘Bulk’ column</a:t>
            </a:r>
            <a:r>
              <a:rPr lang="en-GB" sz="1400" dirty="0" smtClean="0">
                <a:solidFill>
                  <a:schemeClr val="tx1"/>
                </a:solidFill>
                <a:latin typeface="HelveticaNeueLT Std Lt" pitchFamily="34" charset="0"/>
              </a:rPr>
              <a:t>.</a:t>
            </a: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2040699"/>
            <a:ext cx="18899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sz="1400" dirty="0" smtClean="0">
              <a:latin typeface="HelveticaNeueLT Std Lt" pitchFamily="34" charset="0"/>
            </a:endParaRPr>
          </a:p>
          <a:p>
            <a:pPr>
              <a:defRPr/>
            </a:pPr>
            <a:r>
              <a:rPr lang="en-GB" sz="1400" dirty="0" smtClean="0">
                <a:latin typeface="HelveticaNeueLT Std Lt" pitchFamily="34" charset="0"/>
              </a:rPr>
              <a:t>Click </a:t>
            </a:r>
            <a:r>
              <a:rPr lang="en-GB" sz="1400" dirty="0">
                <a:latin typeface="HelveticaNeueLT Std Lt" pitchFamily="34" charset="0"/>
              </a:rPr>
              <a:t>on Authorise Timesheets</a:t>
            </a:r>
          </a:p>
          <a:p>
            <a:pPr>
              <a:defRPr/>
            </a:pPr>
            <a:endParaRPr lang="en-GB" sz="1400" dirty="0">
              <a:latin typeface="HelveticaNeueLT Std Lt" pitchFamily="34" charset="0"/>
            </a:endParaRPr>
          </a:p>
          <a:p>
            <a:pPr>
              <a:defRPr/>
            </a:pPr>
            <a:endParaRPr lang="en-GB" sz="1400" dirty="0">
              <a:latin typeface="HelveticaNeueLT Std Lt" pitchFamily="34" charset="0"/>
            </a:endParaRPr>
          </a:p>
          <a:p>
            <a:pPr>
              <a:defRPr/>
            </a:pPr>
            <a:endParaRPr lang="en-GB" sz="1400" dirty="0">
              <a:latin typeface="HelveticaNeueLT Std Lt" pitchFamily="34" charset="0"/>
            </a:endParaRPr>
          </a:p>
          <a:p>
            <a:pPr>
              <a:defRPr/>
            </a:pPr>
            <a:r>
              <a:rPr lang="en-GB" sz="1400" dirty="0">
                <a:latin typeface="HelveticaNeueLT Std Lt" pitchFamily="34" charset="0"/>
              </a:rPr>
              <a:t>Then click on ‘Authorise Selected Timesheets’.</a:t>
            </a:r>
          </a:p>
        </p:txBody>
      </p:sp>
      <p:cxnSp>
        <p:nvCxnSpPr>
          <p:cNvPr id="7" name="Straight Arrow Connector 6"/>
          <p:cNvCxnSpPr>
            <a:endCxn id="4098" idx="1"/>
          </p:cNvCxnSpPr>
          <p:nvPr/>
        </p:nvCxnSpPr>
        <p:spPr>
          <a:xfrm>
            <a:off x="1211580" y="2571750"/>
            <a:ext cx="613882" cy="52012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691680" y="3041553"/>
            <a:ext cx="1440160" cy="603471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084168" y="2846070"/>
            <a:ext cx="1093872" cy="1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52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NeueLT Std Lt" pitchFamily="34" charset="0"/>
              </a:rPr>
              <a:t>Authorising Timesheets</a:t>
            </a:r>
            <a:endParaRPr lang="en-GB" dirty="0">
              <a:latin typeface="HelveticaNeueLT Std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1738536" cy="3705275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HelveticaNeueLT Std Lt" pitchFamily="34" charset="0"/>
              </a:rPr>
              <a:t>You can view more detail on the timesheet by clicking on the timesheet number</a:t>
            </a:r>
          </a:p>
          <a:p>
            <a:pPr>
              <a:spcBef>
                <a:spcPct val="0"/>
              </a:spcBef>
              <a:defRPr/>
            </a:pPr>
            <a:endParaRPr lang="en-GB" sz="12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sz="12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sz="12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sz="12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sz="12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sz="12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sz="12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GB" sz="1200" dirty="0" smtClean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GB" sz="12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GB" sz="1200" dirty="0" smtClean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HelveticaNeueLT Std Lt" pitchFamily="34" charset="0"/>
              </a:rPr>
              <a:t>Click </a:t>
            </a:r>
            <a:r>
              <a:rPr lang="en-GB" sz="1200" dirty="0">
                <a:solidFill>
                  <a:schemeClr val="tx1"/>
                </a:solidFill>
                <a:latin typeface="HelveticaNeueLT Std Lt" pitchFamily="34" charset="0"/>
              </a:rPr>
              <a:t>on ‘Authorise Timesheet’ if you are happy with the hours submitted.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453650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835696" y="3068960"/>
            <a:ext cx="1368152" cy="0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96674" y="5589240"/>
            <a:ext cx="2255246" cy="0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072808" y="4653136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200" dirty="0">
                <a:latin typeface="HelveticaNeueLT Std Lt" pitchFamily="34" charset="0"/>
              </a:rPr>
              <a:t>If you need to reject the timesheet, click on ‘Reject Timesheet’ and detail the reason for rejection which will be emailed to the candidate</a:t>
            </a:r>
            <a:r>
              <a:rPr lang="en-GB" sz="1200" dirty="0">
                <a:solidFill>
                  <a:srgbClr val="002060"/>
                </a:solidFill>
                <a:latin typeface="HelveticaNeueLT Std Lt" pitchFamily="34" charset="0"/>
              </a:rPr>
              <a:t>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788024" y="5588171"/>
            <a:ext cx="2284784" cy="1069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47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204" y="1700808"/>
            <a:ext cx="4278188" cy="406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NeueLT Std Lt" pitchFamily="34" charset="0"/>
              </a:rPr>
              <a:t>Checking the status of your </a:t>
            </a:r>
            <a:br>
              <a:rPr lang="en-GB" dirty="0" smtClean="0">
                <a:latin typeface="HelveticaNeueLT Std Lt" pitchFamily="34" charset="0"/>
              </a:rPr>
            </a:br>
            <a:r>
              <a:rPr lang="en-GB" dirty="0" smtClean="0">
                <a:latin typeface="HelveticaNeueLT Std Lt" pitchFamily="34" charset="0"/>
              </a:rPr>
              <a:t>Timesheets</a:t>
            </a:r>
            <a:endParaRPr lang="en-GB" dirty="0">
              <a:latin typeface="HelveticaNeueLT Std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2890664" cy="4353347"/>
          </a:xfrm>
        </p:spPr>
        <p:txBody>
          <a:bodyPr/>
          <a:lstStyle/>
          <a:p>
            <a:pPr marL="0" indent="0">
              <a:buNone/>
            </a:pPr>
            <a:endParaRPr lang="en-GB" sz="1400" dirty="0" smtClean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</a:pPr>
            <a:endParaRPr lang="en-GB" sz="1400" dirty="0" smtClean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chemeClr val="tx1"/>
                </a:solidFill>
                <a:latin typeface="HelveticaNeueLT Std Lt" pitchFamily="34" charset="0"/>
              </a:rPr>
              <a:t>You </a:t>
            </a:r>
            <a:r>
              <a:rPr lang="en-GB" sz="1400" dirty="0">
                <a:solidFill>
                  <a:schemeClr val="tx1"/>
                </a:solidFill>
                <a:latin typeface="HelveticaNeueLT Std Lt" pitchFamily="34" charset="0"/>
              </a:rPr>
              <a:t>can check the status of the timesheets you authorise by clicking on ‘Timesheet History’. You can view the status of your current and historical timesheets.</a:t>
            </a:r>
          </a:p>
          <a:p>
            <a:endParaRPr lang="en-GB" sz="1400" dirty="0">
              <a:latin typeface="HelveticaNeueLT Std Lt" pitchFamily="34" charset="0"/>
            </a:endParaRPr>
          </a:p>
          <a:p>
            <a:pPr marL="0" indent="0">
              <a:buNone/>
              <a:defRPr/>
            </a:pP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15816" y="3501008"/>
            <a:ext cx="936104" cy="180020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663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854" y="1279884"/>
            <a:ext cx="5439092" cy="386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NeueLT Std Lt" pitchFamily="34" charset="0"/>
              </a:rPr>
              <a:t>Viewing Invoices</a:t>
            </a:r>
            <a:endParaRPr lang="en-GB" dirty="0">
              <a:latin typeface="HelveticaNeueLT Std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02632" cy="4525963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HelveticaNeueLT Std Lt" pitchFamily="34" charset="0"/>
              </a:rPr>
              <a:t>You can view your current and historical Invoices.</a:t>
            </a: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</a:pPr>
            <a:endParaRPr lang="en-GB" sz="1400" dirty="0" smtClean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chemeClr val="tx1"/>
                </a:solidFill>
                <a:latin typeface="HelveticaNeueLT Std Lt" pitchFamily="34" charset="0"/>
              </a:rPr>
              <a:t>Click </a:t>
            </a:r>
            <a:r>
              <a:rPr lang="en-GB" sz="1400" dirty="0">
                <a:solidFill>
                  <a:schemeClr val="tx1"/>
                </a:solidFill>
                <a:latin typeface="HelveticaNeueLT Std Lt" pitchFamily="34" charset="0"/>
              </a:rPr>
              <a:t>on Invoice History</a:t>
            </a: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chemeClr val="tx1"/>
                </a:solidFill>
                <a:latin typeface="HelveticaNeueLT Std Lt" pitchFamily="34" charset="0"/>
              </a:rPr>
              <a:t>To </a:t>
            </a:r>
            <a:r>
              <a:rPr lang="en-GB" sz="1400" dirty="0">
                <a:solidFill>
                  <a:schemeClr val="tx1"/>
                </a:solidFill>
                <a:latin typeface="HelveticaNeueLT Std Lt" pitchFamily="34" charset="0"/>
              </a:rPr>
              <a:t>open the Invoice, click on the relevant Pay </a:t>
            </a:r>
            <a:r>
              <a:rPr lang="en-GB" sz="1400" dirty="0" smtClean="0">
                <a:solidFill>
                  <a:schemeClr val="tx1"/>
                </a:solidFill>
                <a:latin typeface="HelveticaNeueLT Std Lt" pitchFamily="34" charset="0"/>
              </a:rPr>
              <a:t>Date</a:t>
            </a: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88924" y="3212975"/>
            <a:ext cx="4447372" cy="936105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339752" y="3212976"/>
            <a:ext cx="1152128" cy="72008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86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88780"/>
            <a:ext cx="3916275" cy="377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NeueLT Std Lt" pitchFamily="34" charset="0"/>
              </a:rPr>
              <a:t>Other Benefits</a:t>
            </a:r>
            <a:endParaRPr lang="en-GB" dirty="0">
              <a:latin typeface="HelveticaNeueLT Std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628800"/>
            <a:ext cx="3456384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en-GB" sz="1400" dirty="0" smtClean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  <a:defRPr/>
            </a:pP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  <a:defRPr/>
            </a:pPr>
            <a:endParaRPr lang="en-GB" sz="1400" dirty="0" smtClean="0">
              <a:solidFill>
                <a:schemeClr val="tx1"/>
              </a:solidFill>
              <a:latin typeface="HelveticaNeueLT Std Lt" pitchFamily="34" charset="0"/>
            </a:endParaRPr>
          </a:p>
          <a:p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  <a:defRPr/>
            </a:pPr>
            <a:r>
              <a:rPr lang="en-GB" sz="1400" dirty="0">
                <a:solidFill>
                  <a:schemeClr val="tx1"/>
                </a:solidFill>
                <a:latin typeface="HelveticaNeueLT Std Lt" pitchFamily="34" charset="0"/>
              </a:rPr>
              <a:t>You can view the details held by us.</a:t>
            </a:r>
          </a:p>
          <a:p>
            <a:pPr marL="0" indent="0">
              <a:buNone/>
              <a:defRPr/>
            </a:pPr>
            <a:endParaRPr lang="en-GB" sz="1400" dirty="0" smtClean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indent="0">
              <a:buNone/>
              <a:defRPr/>
            </a:pPr>
            <a:r>
              <a:rPr lang="en-GB" sz="1400" dirty="0" smtClean="0">
                <a:solidFill>
                  <a:schemeClr val="tx1"/>
                </a:solidFill>
                <a:latin typeface="HelveticaNeueLT Std Lt" pitchFamily="34" charset="0"/>
              </a:rPr>
              <a:t>You </a:t>
            </a:r>
            <a:r>
              <a:rPr lang="en-GB" sz="1400" dirty="0">
                <a:solidFill>
                  <a:schemeClr val="tx1"/>
                </a:solidFill>
                <a:latin typeface="HelveticaNeueLT Std Lt" pitchFamily="34" charset="0"/>
              </a:rPr>
              <a:t>can change your portal password</a:t>
            </a:r>
          </a:p>
          <a:p>
            <a:pPr marL="0" lvl="0" indent="0">
              <a:buNone/>
              <a:defRPr/>
            </a:pPr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  <a:p>
            <a:pPr marL="0" lvl="0" indent="0">
              <a:buNone/>
              <a:defRPr/>
            </a:pPr>
            <a:r>
              <a:rPr lang="en-GB" sz="1400" dirty="0">
                <a:solidFill>
                  <a:schemeClr val="tx1"/>
                </a:solidFill>
                <a:latin typeface="HelveticaNeueLT Std Lt" pitchFamily="34" charset="0"/>
              </a:rPr>
              <a:t>You can view all assignments</a:t>
            </a:r>
          </a:p>
          <a:p>
            <a:endParaRPr lang="en-GB" sz="1400" dirty="0">
              <a:solidFill>
                <a:schemeClr val="tx1"/>
              </a:solidFill>
              <a:latin typeface="HelveticaNeueLT Std Lt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99324" y="3356992"/>
            <a:ext cx="1080120" cy="360040"/>
          </a:xfrm>
          <a:prstGeom prst="straightConnector1">
            <a:avLst/>
          </a:prstGeom>
          <a:ln>
            <a:solidFill>
              <a:srgbClr val="64646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78385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298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1_Custom Design</vt:lpstr>
      <vt:lpstr>Custom Design</vt:lpstr>
      <vt:lpstr>PowerPoint Presentation</vt:lpstr>
      <vt:lpstr>Welcome to the Time Portal</vt:lpstr>
      <vt:lpstr>Welcome to the Time Portal</vt:lpstr>
      <vt:lpstr>Home Page</vt:lpstr>
      <vt:lpstr>Authorising Timesheets</vt:lpstr>
      <vt:lpstr>Authorising Timesheets</vt:lpstr>
      <vt:lpstr>Checking the status of your  Timesheets</vt:lpstr>
      <vt:lpstr>Viewing Invoices</vt:lpstr>
      <vt:lpstr>Other Benefits</vt:lpstr>
    </vt:vector>
  </TitlesOfParts>
  <Company>Eden Brown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m.jaynes</dc:creator>
  <cp:lastModifiedBy>Andre Moreira</cp:lastModifiedBy>
  <cp:revision>29</cp:revision>
  <dcterms:created xsi:type="dcterms:W3CDTF">2011-11-07T11:35:58Z</dcterms:created>
  <dcterms:modified xsi:type="dcterms:W3CDTF">2015-07-09T16:11:44Z</dcterms:modified>
</cp:coreProperties>
</file>